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-354"/>
      </p:cViewPr>
      <p:guideLst>
        <p:guide orient="horz" pos="1620"/>
        <p:guide orient="horz" pos="169"/>
        <p:guide orient="horz" pos="3072"/>
        <p:guide pos="2880"/>
        <p:guide pos="3107"/>
        <p:guide pos="2653"/>
        <p:guide pos="204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2266C-1D77-4835-9861-287A566AAE7C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958E0-8878-4DFA-9170-4B1A587819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2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958E0-8878-4DFA-9170-4B1A587819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7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958E0-8878-4DFA-9170-4B1A587819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72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958E0-8878-4DFA-9170-4B1A587819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7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958E0-8878-4DFA-9170-4B1A587819F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272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0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3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6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60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3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04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79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1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5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7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62296-52C9-403D-AEE3-0AC7B48760EB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3B78E-293E-4482-85DE-70DDC2E46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6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0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24536" y="1131590"/>
            <a:ext cx="4427984" cy="2952328"/>
          </a:xfrm>
        </p:spPr>
        <p:txBody>
          <a:bodyPr>
            <a:normAutofit/>
          </a:bodyPr>
          <a:lstStyle/>
          <a:p>
            <a:r>
              <a:rPr lang="ru-RU" sz="4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Путешествие по спутникам Солнечной системы</a:t>
            </a:r>
            <a:endParaRPr lang="ru-RU" sz="4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5360"/>
            <a:ext cx="4790373" cy="35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4400" y="339502"/>
            <a:ext cx="280799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Юпитер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самая большая планета Солнечной системы. У Юпитера насчитывается 67 спутников.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2076" r="1303" b="3098"/>
          <a:stretch/>
        </p:blipFill>
        <p:spPr>
          <a:xfrm>
            <a:off x="-36512" y="555526"/>
            <a:ext cx="5976664" cy="457258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34400" y="2931790"/>
            <a:ext cx="2807990" cy="1656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Четыре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наиболее крупных спутника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Юпитера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называются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галилеевыми спутниками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Это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Ганимед, Ио, Европа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Каллисто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 rot="2400000">
            <a:off x="1273931" y="1779662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Европа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3122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200000">
            <a:off x="-268679" y="1133331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Ио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3650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400000">
            <a:off x="4180987" y="2791927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Ганимед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5262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200000">
            <a:off x="3110677" y="882625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Каллисто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4820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r="4597" b="7836"/>
          <a:stretch/>
        </p:blipFill>
        <p:spPr>
          <a:xfrm flipH="1">
            <a:off x="5508104" y="267494"/>
            <a:ext cx="3161861" cy="4131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8" y="267495"/>
            <a:ext cx="3159274" cy="4132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3728" y="4371950"/>
            <a:ext cx="22306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Галилео Галилей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316393" y="4371950"/>
            <a:ext cx="1880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Симон Марий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7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000" y="200411"/>
            <a:ext cx="2399903" cy="1116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Ганимед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самый большой спутник Солнечной системы.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5" t="2076" r="1303" b="3098"/>
          <a:stretch/>
        </p:blipFill>
        <p:spPr>
          <a:xfrm>
            <a:off x="-36512" y="555526"/>
            <a:ext cx="5976664" cy="457258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 rot="2400000">
            <a:off x="1273931" y="1779662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Европа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3122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200000">
            <a:off x="-268679" y="1133331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Ио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3650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400000">
            <a:off x="4180987" y="2791927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Ганимед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5262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200000">
            <a:off x="3110677" y="882625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Каллисто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4820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012160" y="1029373"/>
            <a:ext cx="2735982" cy="1470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является самым геологически активным телом Солнечной системы. На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находится </a:t>
            </a:r>
            <a:r>
              <a:rPr lang="ru-RU" sz="1700" u="sng" dirty="0" smtClean="0">
                <a:latin typeface="Times New Roman" pitchFamily="18" charset="0"/>
                <a:cs typeface="Times New Roman" pitchFamily="18" charset="0"/>
              </a:rPr>
              <a:t>более 400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действующих вулканов.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012160" y="2428528"/>
            <a:ext cx="2910202" cy="1511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Европа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спутник полностью покрытый гладкой ледяной коркой, под которой, предположительно находится водяной океан.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012160" y="3795092"/>
            <a:ext cx="3168352" cy="1296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Каллисто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— самый удаленный спутник от Юпитера. Является синхронизированным спутником.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 build="p"/>
      <p:bldP spid="17" grpId="0" build="p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1244674"/>
            <a:ext cx="10153128" cy="768344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4400" y="195486"/>
            <a:ext cx="3011463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Сатурн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наиболее удаленная от Солнца планета, видимая невооруженным глазом с Земли. У Сатурна насчитывается 62 спутника.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20" y="355153"/>
            <a:ext cx="5967707" cy="449367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34400" y="1959682"/>
            <a:ext cx="2807990" cy="82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Сатурна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38 нерегулярных спутников.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Объект 2"/>
          <p:cNvSpPr txBox="1">
            <a:spLocks/>
          </p:cNvSpPr>
          <p:nvPr/>
        </p:nvSpPr>
        <p:spPr>
          <a:xfrm>
            <a:off x="6134400" y="2643758"/>
            <a:ext cx="284193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Титан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является вторым по величине спутником в Солнечной системе.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34400" y="3651870"/>
            <a:ext cx="284193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Доказано, что на поверхности Титана существует жидкость.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1217"/>
            <a:ext cx="4762500" cy="478155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62930" y="2278793"/>
            <a:ext cx="2040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Титан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5152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/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21" y="483518"/>
            <a:ext cx="6602859" cy="41267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4168" y="123478"/>
            <a:ext cx="2831952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Кольца Сатурна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99% состоят изо льда и на 1% из силикатной пыли.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Объект 2"/>
          <p:cNvSpPr txBox="1">
            <a:spLocks/>
          </p:cNvSpPr>
          <p:nvPr/>
        </p:nvSpPr>
        <p:spPr>
          <a:xfrm>
            <a:off x="6084168" y="987574"/>
            <a:ext cx="2667713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кольца Сатурна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располагаются в его экваториальной плоскости.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084168" y="2211710"/>
            <a:ext cx="2987502" cy="55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Гипотезы о происхождении: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084168" y="2555620"/>
            <a:ext cx="2932428" cy="23004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1) Остатки вещества, из которого образовался Сатурн.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2) Остатки небесного тела, с которым столкнулся Сатурн.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3) Кольца являются остатками прошлых спутников Сатурна, которые были разрушены его гравитацией.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32389"/>
          <a:stretch/>
        </p:blipFill>
        <p:spPr>
          <a:xfrm>
            <a:off x="1" y="-378435"/>
            <a:ext cx="5966419" cy="58506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83"/>
          <a:stretch/>
        </p:blipFill>
        <p:spPr>
          <a:xfrm>
            <a:off x="637" y="-624873"/>
            <a:ext cx="6005976" cy="5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0538"/>
            <a:ext cx="9444372" cy="582894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7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4400" y="195486"/>
            <a:ext cx="2861834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Уран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единственная планета Солнечной системы, ось вращения которой почти перпендикулярна плоскости орбиты.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6" y="355153"/>
            <a:ext cx="5784735" cy="449367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34400" y="2175706"/>
            <a:ext cx="2807990" cy="82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Урана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насчитывается 27 спутников.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Объект 2"/>
          <p:cNvSpPr txBox="1">
            <a:spLocks/>
          </p:cNvSpPr>
          <p:nvPr/>
        </p:nvSpPr>
        <p:spPr>
          <a:xfrm>
            <a:off x="6134400" y="3075806"/>
            <a:ext cx="284193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Большинство спутников Урана было открыто во время пролета космического аппарата «Вояджер – 2».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-360649" y="-236562"/>
            <a:ext cx="6300801" cy="5616623"/>
            <a:chOff x="-360649" y="-236562"/>
            <a:chExt cx="6300801" cy="561662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73" t="15308" r="20268" b="18182"/>
            <a:stretch/>
          </p:blipFill>
          <p:spPr>
            <a:xfrm>
              <a:off x="-360649" y="-236562"/>
              <a:ext cx="6300801" cy="561662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8" t="4279" r="7068" b="5712"/>
            <a:stretch/>
          </p:blipFill>
          <p:spPr>
            <a:xfrm>
              <a:off x="575710" y="3651870"/>
              <a:ext cx="792088" cy="812918"/>
            </a:xfrm>
            <a:prstGeom prst="ellipse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28" t="20387" r="23387" b="22200"/>
            <a:stretch/>
          </p:blipFill>
          <p:spPr>
            <a:xfrm rot="10800000">
              <a:off x="3754752" y="355153"/>
              <a:ext cx="1152128" cy="1168988"/>
            </a:xfrm>
            <a:prstGeom prst="ellipse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36512" y="3735163"/>
              <a:ext cx="2027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glow rad="76200">
                      <a:schemeClr val="accent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Ариэль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glow rad="76200">
                      <a:schemeClr val="accent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Диаметр: 1158 км</a:t>
              </a:r>
              <a:endParaRPr lang="ru-RU" b="1" dirty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31826" y="616480"/>
              <a:ext cx="2040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chemeClr val="bg1"/>
                  </a:solidFill>
                  <a:effectLst>
                    <a:glow rad="76200">
                      <a:schemeClr val="accent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Оберон</a:t>
              </a:r>
              <a:endPara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glow rad="76200">
                      <a:schemeClr val="accent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Диаметр: 1523 км</a:t>
              </a:r>
              <a:endParaRPr lang="ru-RU" b="1" dirty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1" t="153" r="5845" b="6104"/>
            <a:stretch/>
          </p:blipFill>
          <p:spPr>
            <a:xfrm>
              <a:off x="1187624" y="157144"/>
              <a:ext cx="1296144" cy="1366997"/>
            </a:xfrm>
            <a:prstGeom prst="ellipse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4" t="4762" r="5603" b="4984"/>
            <a:stretch/>
          </p:blipFill>
          <p:spPr>
            <a:xfrm>
              <a:off x="4352106" y="3788647"/>
              <a:ext cx="843325" cy="871335"/>
            </a:xfrm>
            <a:prstGeom prst="ellipse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64703" y="483518"/>
              <a:ext cx="20405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chemeClr val="bg1"/>
                  </a:solidFill>
                  <a:effectLst>
                    <a:glow rad="76200">
                      <a:schemeClr val="accent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Титания</a:t>
              </a:r>
              <a:endPara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glow rad="76200">
                      <a:schemeClr val="accent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Диаметр: 1577 км</a:t>
              </a:r>
              <a:endParaRPr lang="ru-RU" b="1" dirty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74088" y="3867894"/>
              <a:ext cx="20277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chemeClr val="bg1"/>
                  </a:solidFill>
                  <a:effectLst>
                    <a:glow rad="76200">
                      <a:schemeClr val="accent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Умбриэль</a:t>
              </a:r>
              <a:endPara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effectLst>
                    <a:glow rad="76200">
                      <a:schemeClr val="accent1"/>
                    </a:glow>
                  </a:effectLst>
                  <a:latin typeface="Times New Roman" pitchFamily="18" charset="0"/>
                  <a:cs typeface="Times New Roman" pitchFamily="18" charset="0"/>
                </a:rPr>
                <a:t>Диаметр: 1169 км</a:t>
              </a:r>
              <a:endParaRPr lang="ru-RU" b="1" dirty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82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69" y="157586"/>
            <a:ext cx="4828327" cy="48283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62929" y="2278793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Тритон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2707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5" y="195486"/>
            <a:ext cx="4804305" cy="48283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61789" y="2316693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Протей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440 × 416 × 404 км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 t="-1952" r="10114" b="-1"/>
          <a:stretch/>
        </p:blipFill>
        <p:spPr>
          <a:xfrm>
            <a:off x="743579" y="361741"/>
            <a:ext cx="4752870" cy="4470640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69147" y="2278792"/>
            <a:ext cx="1867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Нереида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340км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4400" y="195486"/>
            <a:ext cx="2861834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Нептун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первая планета, открытая, благодаря математическим расчетам.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34400" y="1059582"/>
            <a:ext cx="2807990" cy="82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Нептуна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насчитывается 14 спутников.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Объект 2"/>
          <p:cNvSpPr txBox="1">
            <a:spLocks/>
          </p:cNvSpPr>
          <p:nvPr/>
        </p:nvSpPr>
        <p:spPr>
          <a:xfrm>
            <a:off x="6134400" y="195486"/>
            <a:ext cx="284193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Тритон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самый большой спутник Нептуна, единственный крупный спутник в Солнечной системе, вращающийся по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ретроградной орбите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134400" y="1984947"/>
            <a:ext cx="2841934" cy="1438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самый крупный спутник Солнечной системы, имеющий неправильную форму.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134400" y="3219822"/>
            <a:ext cx="2841934" cy="1641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Нереида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спутник, имеющий самую вытянутую орбиту: расстояние до Нептуна колеблется от 1,4 до 9,7 миллионов километров.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7" r="11398"/>
          <a:stretch/>
        </p:blipFill>
        <p:spPr>
          <a:xfrm>
            <a:off x="611560" y="164554"/>
            <a:ext cx="48031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6" grpId="0"/>
      <p:bldP spid="16" grpId="1"/>
      <p:bldP spid="18" grpId="0"/>
      <p:bldP spid="9" grpId="0" animBg="1"/>
      <p:bldP spid="3" grpId="0" build="p"/>
      <p:bldP spid="3" grpId="1" build="p"/>
      <p:bldP spid="5" grpId="0"/>
      <p:bldP spid="5" grpId="1"/>
      <p:bldP spid="11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50"/>
          <a:stretch/>
        </p:blipFill>
        <p:spPr>
          <a:xfrm>
            <a:off x="0" y="-12440"/>
            <a:ext cx="5966420" cy="51418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134400" y="195486"/>
            <a:ext cx="2861834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Пояс Койпера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условная граница Солнечной системы. Простирается от орбиты Нептуна (30 а.е. от Солнца) до расстояния 55 а.е. от Солнца.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Объект 2"/>
          <p:cNvSpPr txBox="1">
            <a:spLocks/>
          </p:cNvSpPr>
          <p:nvPr/>
        </p:nvSpPr>
        <p:spPr>
          <a:xfrm>
            <a:off x="6134400" y="2139702"/>
            <a:ext cx="286183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Пояс Койпера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состоит из малых тел, в состав которых входит аммиак, метан и вода.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34400" y="3435846"/>
            <a:ext cx="2861834" cy="14419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поясе Койпера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находятся несколько карликовых планет, которые были открыты в последние 15 лет.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9306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14" y="205364"/>
            <a:ext cx="2139702" cy="2282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1959"/>
            <a:ext cx="2377440" cy="2103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8" t="7868" r="18642" b="8098"/>
          <a:stretch/>
        </p:blipFill>
        <p:spPr>
          <a:xfrm>
            <a:off x="3275856" y="1923678"/>
            <a:ext cx="2520280" cy="2567684"/>
          </a:xfrm>
          <a:prstGeom prst="ellipse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15716" y="2844820"/>
            <a:ext cx="2040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Эрида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2390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9592" y="845299"/>
            <a:ext cx="309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Хаумеа</a:t>
            </a:r>
            <a:endParaRPr lang="ru-RU" b="1" dirty="0" smtClean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 (средний): 1436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569" y="3330353"/>
            <a:ext cx="1963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Макемаке</a:t>
            </a:r>
            <a:endParaRPr lang="ru-RU" b="1" dirty="0" smtClean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 1478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9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  <p:bldP spid="11" grpId="0" build="p"/>
      <p:bldP spid="12" grpId="0" build="p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5"/>
          <a:stretch/>
        </p:blipFill>
        <p:spPr>
          <a:xfrm>
            <a:off x="-1260647" y="-621"/>
            <a:ext cx="11593288" cy="725289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88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5"/>
          <a:stretch/>
        </p:blipFill>
        <p:spPr>
          <a:xfrm>
            <a:off x="-1260647" y="-621"/>
            <a:ext cx="11593288" cy="7252891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38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2537" y="555526"/>
            <a:ext cx="2807990" cy="1656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Меркурий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самая близкая к Солнцу планета. Является самой маленькой из основных планет Солнечной системы. 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Меркурия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нет спутников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60418"/>
            <a:ext cx="5264336" cy="526433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34400" y="2571750"/>
            <a:ext cx="280799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Характер движения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Меркурия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долго не могли объяснить, в результате чего возникла гипотеза о существовании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Вулкана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планеты, ещё более близкой к Солнцу.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0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2537" y="267494"/>
            <a:ext cx="2807990" cy="2448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Вулкан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гипотетическая малая планета, вращающая внутри орбиты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Меркурия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 помощью её существования пытались объяснить характер движения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Меркурия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13262" r="19489" b="15711"/>
          <a:stretch/>
        </p:blipFill>
        <p:spPr>
          <a:xfrm>
            <a:off x="-25152" y="-176076"/>
            <a:ext cx="5991572" cy="5556138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34400" y="2787774"/>
            <a:ext cx="2807990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Гипотеза о существовании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Вулкана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была отвергнута после успешного объяснения движения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Меркурия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 помощью общей теории относительности.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632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2537" y="339502"/>
            <a:ext cx="280799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Венера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наиболее похожая на Землю планета Солнечной системы. Масса Венеры составляет 0,815 массы Земли, а радиус — 0,95 радиуса Земли.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2" y="355153"/>
            <a:ext cx="5991572" cy="449367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34400" y="2931790"/>
            <a:ext cx="2807990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оценкам ученых,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Венера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находится на более ранней стадии формирования, чем Земля. У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Венеры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нет спутников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17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6182240" cy="53659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1712" y="0"/>
            <a:ext cx="31788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6134400" y="750639"/>
            <a:ext cx="30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Луна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единственный естественный спутник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ближайший спутник к Солнцу.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34400" y="2715766"/>
            <a:ext cx="2895923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Синхронность периодов обращения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Луны вокруг своей оси и вокруг Земли обуславливает то, что с Земли всегда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видно только одно полушарие Луны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93" y="146440"/>
            <a:ext cx="6053170" cy="48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3579" y="2199860"/>
            <a:ext cx="5626733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satMod val="1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Гипотезы о происхождении Луны</a:t>
            </a:r>
            <a:endParaRPr lang="ru-RU" sz="2800" b="1" dirty="0">
              <a:solidFill>
                <a:schemeClr val="bg1"/>
              </a:solidFill>
              <a:effectLst>
                <a:glow rad="76200">
                  <a:schemeClr val="accent1">
                    <a:satMod val="17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3874" y="3432398"/>
            <a:ext cx="3063600" cy="1335600"/>
          </a:xfrm>
          <a:prstGeom prst="roundRect">
            <a:avLst>
              <a:gd name="adj" fmla="val 1782"/>
            </a:avLst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bg1"/>
              </a:gs>
              <a:gs pos="53000">
                <a:schemeClr val="accent5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satMod val="1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Луна образовалась как часть Солнечной системы, независимо от Земли</a:t>
            </a:r>
            <a:endParaRPr lang="ru-RU" sz="1700" b="1" dirty="0">
              <a:solidFill>
                <a:schemeClr val="bg1"/>
              </a:solidFill>
              <a:effectLst>
                <a:glow rad="76200">
                  <a:schemeClr val="accent1">
                    <a:satMod val="17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90310" y="3432398"/>
            <a:ext cx="3063600" cy="1335600"/>
          </a:xfrm>
          <a:prstGeom prst="roundRect">
            <a:avLst>
              <a:gd name="adj" fmla="val 1782"/>
            </a:avLst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bg1"/>
              </a:gs>
              <a:gs pos="53000">
                <a:schemeClr val="accent5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satMod val="1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Луна образовалась в результате столкновения Земли с другим небесным телом</a:t>
            </a:r>
            <a:endParaRPr lang="ru-RU" sz="1700" b="1" dirty="0">
              <a:solidFill>
                <a:schemeClr val="bg1"/>
              </a:solidFill>
              <a:effectLst>
                <a:glow rad="76200">
                  <a:schemeClr val="accent1">
                    <a:satMod val="17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3873" y="189019"/>
            <a:ext cx="3063600" cy="1335600"/>
          </a:xfrm>
          <a:prstGeom prst="roundRect">
            <a:avLst>
              <a:gd name="adj" fmla="val 1782"/>
            </a:avLst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bg1"/>
              </a:gs>
              <a:gs pos="53000">
                <a:schemeClr val="accent5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satMod val="1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Луна — это часть вещества, сброшенного Землей в результате слишком быстрого вращения</a:t>
            </a:r>
            <a:endParaRPr lang="ru-RU" sz="1700" b="1" dirty="0">
              <a:solidFill>
                <a:schemeClr val="bg1"/>
              </a:solidFill>
              <a:effectLst>
                <a:glow rad="76200">
                  <a:schemeClr val="accent1">
                    <a:satMod val="17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Штриховая стрелка вправо 7"/>
          <p:cNvSpPr>
            <a:spLocks noChangeAspect="1"/>
          </p:cNvSpPr>
          <p:nvPr/>
        </p:nvSpPr>
        <p:spPr>
          <a:xfrm rot="8471511">
            <a:off x="2397328" y="2983738"/>
            <a:ext cx="577080" cy="403245"/>
          </a:xfrm>
          <a:prstGeom prst="stripedRightArrow">
            <a:avLst>
              <a:gd name="adj1" fmla="val 50000"/>
              <a:gd name="adj2" fmla="val 8320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>
            <a:spLocks noChangeAspect="1"/>
          </p:cNvSpPr>
          <p:nvPr/>
        </p:nvSpPr>
        <p:spPr>
          <a:xfrm rot="13128489" flipH="1">
            <a:off x="6051604" y="2983849"/>
            <a:ext cx="577436" cy="403245"/>
          </a:xfrm>
          <a:prstGeom prst="stripedRightArrow">
            <a:avLst>
              <a:gd name="adj1" fmla="val 50000"/>
              <a:gd name="adj2" fmla="val 8552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/>
          <p:cNvSpPr>
            <a:spLocks noChangeAspect="1"/>
          </p:cNvSpPr>
          <p:nvPr/>
        </p:nvSpPr>
        <p:spPr>
          <a:xfrm rot="13140000">
            <a:off x="2397247" y="1618183"/>
            <a:ext cx="577080" cy="403245"/>
          </a:xfrm>
          <a:prstGeom prst="stripedRightArrow">
            <a:avLst>
              <a:gd name="adj1" fmla="val 50000"/>
              <a:gd name="adj2" fmla="val 8320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>
            <a:spLocks noChangeAspect="1"/>
          </p:cNvSpPr>
          <p:nvPr/>
        </p:nvSpPr>
        <p:spPr>
          <a:xfrm rot="8460000" flipH="1">
            <a:off x="6051686" y="1618295"/>
            <a:ext cx="577436" cy="403245"/>
          </a:xfrm>
          <a:prstGeom prst="stripedRightArrow">
            <a:avLst>
              <a:gd name="adj1" fmla="val 50000"/>
              <a:gd name="adj2" fmla="val 8552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6095" y="177883"/>
            <a:ext cx="3063600" cy="1335600"/>
          </a:xfrm>
          <a:prstGeom prst="roundRect">
            <a:avLst>
              <a:gd name="adj" fmla="val 1782"/>
            </a:avLst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chemeClr val="bg1"/>
              </a:gs>
              <a:gs pos="53000">
                <a:schemeClr val="accent5">
                  <a:lumMod val="75000"/>
                </a:schemeClr>
              </a:gs>
            </a:gsLst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effectLst>
                  <a:glow rad="76200">
                    <a:schemeClr val="accent1">
                      <a:satMod val="17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Луна дрейфовала в космическом пространстве и была захвачена гравитационным полем Земли</a:t>
            </a:r>
            <a:endParaRPr lang="ru-RU" sz="1700" b="1" dirty="0">
              <a:solidFill>
                <a:schemeClr val="bg1"/>
              </a:solidFill>
              <a:effectLst>
                <a:glow rad="76200">
                  <a:schemeClr val="accent1">
                    <a:satMod val="17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9146445" cy="5451678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46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2537" y="339502"/>
            <a:ext cx="2807990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четвертая по удаленности от Солнца планета. У Марса есть два спутника: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Фобос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Деймос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что в переводе с греческого означает «Страх» и «Ужас».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6" y="355153"/>
            <a:ext cx="5798295" cy="4493679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134400" y="2499742"/>
            <a:ext cx="280799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Фобос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Деймос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имеют неправильную форму и, возможно ранее являлись астероидами.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Объект 2"/>
          <p:cNvSpPr txBox="1">
            <a:spLocks/>
          </p:cNvSpPr>
          <p:nvPr/>
        </p:nvSpPr>
        <p:spPr>
          <a:xfrm>
            <a:off x="6134400" y="3795886"/>
            <a:ext cx="280799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Фобос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 временем приближается к Марсу, 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Деймос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удаляется.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15"/>
          <a:stretch/>
        </p:blipFill>
        <p:spPr>
          <a:xfrm>
            <a:off x="-20588" y="1059583"/>
            <a:ext cx="5967650" cy="29028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91880" y="2228328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Фобос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26,8×22,4×18,4 </a:t>
            </a:r>
            <a:r>
              <a:rPr lang="ru-RU" b="1" dirty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581" y="2278826"/>
            <a:ext cx="1834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Деймос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15×12,2×10,4 </a:t>
            </a:r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-20588" y="0"/>
            <a:ext cx="5966420" cy="5203918"/>
            <a:chOff x="0" y="0"/>
            <a:chExt cx="5966420" cy="520391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0"/>
              <a:ext cx="5966420" cy="52039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780136"/>
              <a:ext cx="3583227" cy="3583227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18" name="Овал 17"/>
            <p:cNvSpPr/>
            <p:nvPr/>
          </p:nvSpPr>
          <p:spPr>
            <a:xfrm>
              <a:off x="1034968" y="915566"/>
              <a:ext cx="4041088" cy="332523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6296" l="38704" r="100000">
                          <a14:foregroundMark x1="62037" y1="40000" x2="56667" y2="40000"/>
                          <a14:foregroundMark x1="70000" y1="5185" x2="67407" y2="10741"/>
                          <a14:foregroundMark x1="54074" y1="33333" x2="59444" y2="57037"/>
                          <a14:foregroundMark x1="66111" y1="15926" x2="73333" y2="21111"/>
                          <a14:foregroundMark x1="62778" y1="22593" x2="70741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69" t="1" b="2715"/>
            <a:stretch/>
          </p:blipFill>
          <p:spPr>
            <a:xfrm>
              <a:off x="4281479" y="1189821"/>
              <a:ext cx="581042" cy="492989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107504" y="238813"/>
              <a:ext cx="5398111" cy="478120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8852" b="100000" l="3689" r="38525">
                          <a14:foregroundMark x1="20902" y1="60656" x2="20492" y2="639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86" r="56953" b="2716"/>
            <a:stretch/>
          </p:blipFill>
          <p:spPr>
            <a:xfrm>
              <a:off x="681454" y="4159905"/>
              <a:ext cx="436276" cy="4069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07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5" grpId="0"/>
      <p:bldP spid="11" grpId="0"/>
      <p:bldP spid="12" grpId="0"/>
      <p:bldP spid="12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5966420" cy="5203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299061" y="8353"/>
            <a:ext cx="9103309" cy="50799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66420" y="0"/>
            <a:ext cx="31800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4400" y="267494"/>
            <a:ext cx="2861834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Пояс астероидов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скопление астероидов между орбитами Марса и Юпитера. Средний диаметр астероидов составляет от нескольких десятков до нескольких сотен километров.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34400" y="2571750"/>
            <a:ext cx="280799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Крупнейший объект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пояса астероидов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карликовая планета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Церера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" y="0"/>
            <a:ext cx="5143500" cy="5143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1776" y="2248584"/>
            <a:ext cx="1925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Церера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76200">
                    <a:schemeClr val="accent1"/>
                  </a:glow>
                </a:effectLst>
                <a:latin typeface="Times New Roman" pitchFamily="18" charset="0"/>
                <a:cs typeface="Times New Roman" pitchFamily="18" charset="0"/>
              </a:rPr>
              <a:t>Диаметр: 950 км</a:t>
            </a:r>
            <a:endParaRPr lang="ru-RU" b="1" dirty="0">
              <a:solidFill>
                <a:schemeClr val="bg1"/>
              </a:solidFill>
              <a:effectLst>
                <a:glow rad="76200">
                  <a:schemeClr val="accent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34400" y="3507854"/>
            <a:ext cx="2989947" cy="158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Фаэтон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— гипотетическая планета в результате гибели которой образовался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пояс астероидов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6807"/>
            <a:ext cx="5436096" cy="48903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60" y="8353"/>
            <a:ext cx="6566080" cy="51955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933" y="-24964"/>
            <a:ext cx="7509052" cy="522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1" grpId="0"/>
      <p:bldP spid="11" grpId="1"/>
      <p:bldP spid="12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795</Words>
  <Application>Microsoft Office PowerPoint</Application>
  <PresentationFormat>Экран (16:9)</PresentationFormat>
  <Paragraphs>97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Путешествие по спутникам Солнечной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спутникам Солнечной системы</dc:title>
  <dc:creator>User</dc:creator>
  <cp:lastModifiedBy>User</cp:lastModifiedBy>
  <cp:revision>43</cp:revision>
  <dcterms:created xsi:type="dcterms:W3CDTF">2014-11-24T08:33:19Z</dcterms:created>
  <dcterms:modified xsi:type="dcterms:W3CDTF">2014-12-04T11:31:13Z</dcterms:modified>
</cp:coreProperties>
</file>